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69253" autoAdjust="0"/>
  </p:normalViewPr>
  <p:slideViewPr>
    <p:cSldViewPr snapToGrid="0">
      <p:cViewPr varScale="1">
        <p:scale>
          <a:sx n="29" d="100"/>
          <a:sy n="29" d="100"/>
        </p:scale>
        <p:origin x="720" y="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2015-10-07</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“good”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smtClean="0">
                <a:solidFill>
                  <a:schemeClr val="tx1"/>
                </a:solidFill>
                <a:effectLst/>
                <a:latin typeface="Arial" panose="020B0604020202020204" pitchFamily="34" charset="0"/>
                <a:ea typeface="+mn-ea"/>
                <a:cs typeface="Arial" panose="020B0604020202020204" pitchFamily="34" charset="0"/>
              </a:rPr>
              <a:t> </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a:t>
            </a:r>
            <a:r>
              <a:rPr lang="en-US" dirty="0" smtClean="0"/>
              <a:t>", "= </a:t>
            </a:r>
            <a:r>
              <a:rPr lang="en-US" dirty="0"/>
              <a:t>1</a:t>
            </a:r>
            <a:r>
              <a:rPr lang="en-US" dirty="0" smtClean="0"/>
              <a:t>.0.0</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role[proxy</a:t>
            </a:r>
            <a:r>
              <a:rPr lang="en-US" dirty="0"/>
              <a:t>]</a:t>
            </a:r>
          </a:p>
          <a:p>
            <a:r>
              <a:rPr lang="en-US" dirty="0"/>
              <a:t>Roles</a:t>
            </a:r>
            <a:r>
              <a:rPr lang="en-US" dirty="0" smtClean="0"/>
              <a:t>:       </a:t>
            </a:r>
            <a:r>
              <a:rPr lang="en-US" dirty="0"/>
              <a:t>proxy</a:t>
            </a:r>
          </a:p>
          <a:p>
            <a:r>
              <a:rPr lang="en-US" dirty="0"/>
              <a:t>Recipes</a:t>
            </a:r>
            <a:r>
              <a:rPr lang="en-US" dirty="0" smtClean="0"/>
              <a:t>:     </a:t>
            </a:r>
            <a:r>
              <a:rPr lang="en-US" dirty="0"/>
              <a:t>myhaproxy, myhaproxy::default, haproxy::default, haproxy::install_package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en-US" dirty="0" smtClean="0"/>
              <a:t>"acceptance"</a:t>
            </a:r>
            <a:endParaRPr lang="en-US" dirty="0"/>
          </a:p>
          <a:p>
            <a:r>
              <a:rPr lang="en-US" dirty="0"/>
              <a:t>description "Where </a:t>
            </a:r>
            <a:r>
              <a:rPr lang="en-US" dirty="0" smtClean="0"/>
              <a:t>code and applications are tested"</a:t>
            </a:r>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myhaproxy</a:t>
            </a:r>
            <a:r>
              <a:rPr lang="en-US" dirty="0" smtClean="0"/>
              <a:t> cookbook's version number</a:t>
            </a:r>
          </a:p>
        </p:txBody>
      </p:sp>
      <p:sp>
        <p:nvSpPr>
          <p:cNvPr id="4" name="Content Placeholder 3"/>
          <p:cNvSpPr>
            <a:spLocks noGrp="1"/>
          </p:cNvSpPr>
          <p:nvPr>
            <p:ph sz="quarter" idx="11"/>
          </p:nvPr>
        </p:nvSpPr>
        <p:spPr/>
        <p:txBody>
          <a:bodyPr/>
          <a:lstStyle/>
          <a:p>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a:t>
            </a:r>
            <a:r>
              <a:rPr lang="en-US" sz="2400" dirty="0" smtClean="0"/>
              <a:t>role:web")</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search("node","role:web AND chef_environment:#{node.chef_environment}")</a:t>
            </a:r>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76920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'1.0.1</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Installing haproxy (1.6.6)</a:t>
            </a:r>
          </a:p>
          <a:p>
            <a:r>
              <a:rPr lang="en-US" dirty="0"/>
              <a:t>Using cpu (0.2.0)</a:t>
            </a:r>
          </a:p>
          <a:p>
            <a:r>
              <a:rPr lang="en-US" dirty="0"/>
              <a:t>Using 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haproxy (1.6.6) (frozen)</a:t>
            </a:r>
          </a:p>
          <a:p>
            <a:r>
              <a:rPr lang="en-US" dirty="0"/>
              <a:t>Uploaded myhaproxy (</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 </a:t>
            </a:r>
            <a:r>
              <a:rPr lang="en-US" dirty="0" smtClean="0"/>
              <a:t>"= </a:t>
            </a:r>
            <a:r>
              <a:rPr lang="en-US" dirty="0"/>
              <a:t>1</a:t>
            </a:r>
            <a:r>
              <a:rPr lang="en-US" dirty="0" smtClean="0"/>
              <a:t>.0.1"</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www.w3.org/XML/1998/namespac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18442</TotalTime>
  <Words>3940</Words>
  <Application>Microsoft Office PowerPoint</Application>
  <PresentationFormat>Custom</PresentationFormat>
  <Paragraphs>626</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Courier New</vt:lpstr>
      <vt:lpstr>Gill Sans MT</vt:lpstr>
      <vt:lpstr>Wingdings</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2095</cp:revision>
  <cp:lastPrinted>2015-02-07T23:49:10Z</cp:lastPrinted>
  <dcterms:created xsi:type="dcterms:W3CDTF">2012-09-13T17:36:07Z</dcterms:created>
  <dcterms:modified xsi:type="dcterms:W3CDTF">2015-10-07T21:12:42Z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